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6" r:id="rId1"/>
  </p:sldMasterIdLst>
  <p:notesMasterIdLst>
    <p:notesMasterId r:id="rId9"/>
  </p:notesMasterIdLst>
  <p:handoutMasterIdLst>
    <p:handoutMasterId r:id="rId10"/>
  </p:handoutMasterIdLst>
  <p:sldIdLst>
    <p:sldId id="668" r:id="rId2"/>
    <p:sldId id="670" r:id="rId3"/>
    <p:sldId id="705" r:id="rId4"/>
    <p:sldId id="708" r:id="rId5"/>
    <p:sldId id="709" r:id="rId6"/>
    <p:sldId id="711" r:id="rId7"/>
    <p:sldId id="702" r:id="rId8"/>
  </p:sldIdLst>
  <p:sldSz cx="9144000" cy="6858000" type="screen4x3"/>
  <p:notesSz cx="6985000" cy="9271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a:solidFill>
          <a:schemeClr val="tx2"/>
        </a:solidFill>
        <a:latin typeface="Comic Sans MS" pitchFamily="66" charset="0"/>
        <a:ea typeface="+mn-ea"/>
        <a:cs typeface="+mn-cs"/>
      </a:defRPr>
    </a:lvl1pPr>
    <a:lvl2pPr marL="457200" algn="l" rtl="0" eaLnBrk="0" fontAlgn="base" hangingPunct="0">
      <a:spcBef>
        <a:spcPct val="0"/>
      </a:spcBef>
      <a:spcAft>
        <a:spcPct val="0"/>
      </a:spcAft>
      <a:defRPr b="1" kern="1200">
        <a:solidFill>
          <a:schemeClr val="tx2"/>
        </a:solidFill>
        <a:latin typeface="Comic Sans MS" pitchFamily="66" charset="0"/>
        <a:ea typeface="+mn-ea"/>
        <a:cs typeface="+mn-cs"/>
      </a:defRPr>
    </a:lvl2pPr>
    <a:lvl3pPr marL="914400" algn="l" rtl="0" eaLnBrk="0" fontAlgn="base" hangingPunct="0">
      <a:spcBef>
        <a:spcPct val="0"/>
      </a:spcBef>
      <a:spcAft>
        <a:spcPct val="0"/>
      </a:spcAft>
      <a:defRPr b="1" kern="1200">
        <a:solidFill>
          <a:schemeClr val="tx2"/>
        </a:solidFill>
        <a:latin typeface="Comic Sans MS" pitchFamily="66" charset="0"/>
        <a:ea typeface="+mn-ea"/>
        <a:cs typeface="+mn-cs"/>
      </a:defRPr>
    </a:lvl3pPr>
    <a:lvl4pPr marL="1371600" algn="l" rtl="0" eaLnBrk="0" fontAlgn="base" hangingPunct="0">
      <a:spcBef>
        <a:spcPct val="0"/>
      </a:spcBef>
      <a:spcAft>
        <a:spcPct val="0"/>
      </a:spcAft>
      <a:defRPr b="1" kern="1200">
        <a:solidFill>
          <a:schemeClr val="tx2"/>
        </a:solidFill>
        <a:latin typeface="Comic Sans MS" pitchFamily="66" charset="0"/>
        <a:ea typeface="+mn-ea"/>
        <a:cs typeface="+mn-cs"/>
      </a:defRPr>
    </a:lvl4pPr>
    <a:lvl5pPr marL="1828800" algn="l" rtl="0" eaLnBrk="0" fontAlgn="base" hangingPunct="0">
      <a:spcBef>
        <a:spcPct val="0"/>
      </a:spcBef>
      <a:spcAft>
        <a:spcPct val="0"/>
      </a:spcAft>
      <a:defRPr b="1" kern="1200">
        <a:solidFill>
          <a:schemeClr val="tx2"/>
        </a:solidFill>
        <a:latin typeface="Comic Sans MS" pitchFamily="66" charset="0"/>
        <a:ea typeface="+mn-ea"/>
        <a:cs typeface="+mn-cs"/>
      </a:defRPr>
    </a:lvl5pPr>
    <a:lvl6pPr marL="2286000" algn="l" defTabSz="914400" rtl="0" eaLnBrk="1" latinLnBrk="0" hangingPunct="1">
      <a:defRPr b="1" kern="1200">
        <a:solidFill>
          <a:schemeClr val="tx2"/>
        </a:solidFill>
        <a:latin typeface="Comic Sans MS" pitchFamily="66" charset="0"/>
        <a:ea typeface="+mn-ea"/>
        <a:cs typeface="+mn-cs"/>
      </a:defRPr>
    </a:lvl6pPr>
    <a:lvl7pPr marL="2743200" algn="l" defTabSz="914400" rtl="0" eaLnBrk="1" latinLnBrk="0" hangingPunct="1">
      <a:defRPr b="1" kern="1200">
        <a:solidFill>
          <a:schemeClr val="tx2"/>
        </a:solidFill>
        <a:latin typeface="Comic Sans MS" pitchFamily="66" charset="0"/>
        <a:ea typeface="+mn-ea"/>
        <a:cs typeface="+mn-cs"/>
      </a:defRPr>
    </a:lvl7pPr>
    <a:lvl8pPr marL="3200400" algn="l" defTabSz="914400" rtl="0" eaLnBrk="1" latinLnBrk="0" hangingPunct="1">
      <a:defRPr b="1" kern="1200">
        <a:solidFill>
          <a:schemeClr val="tx2"/>
        </a:solidFill>
        <a:latin typeface="Comic Sans MS" pitchFamily="66" charset="0"/>
        <a:ea typeface="+mn-ea"/>
        <a:cs typeface="+mn-cs"/>
      </a:defRPr>
    </a:lvl8pPr>
    <a:lvl9pPr marL="3657600" algn="l" defTabSz="914400" rtl="0" eaLnBrk="1" latinLnBrk="0" hangingPunct="1">
      <a:defRPr b="1" kern="1200">
        <a:solidFill>
          <a:schemeClr val="tx2"/>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00"/>
    <a:srgbClr val="33CC33"/>
    <a:srgbClr val="0066FF"/>
    <a:srgbClr val="800000"/>
    <a:srgbClr val="808080"/>
    <a:srgbClr val="777777"/>
    <a:srgbClr val="5F5F5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660"/>
  </p:normalViewPr>
  <p:slideViewPr>
    <p:cSldViewPr>
      <p:cViewPr varScale="1">
        <p:scale>
          <a:sx n="61" d="100"/>
          <a:sy n="61" d="100"/>
        </p:scale>
        <p:origin x="-96" y="-63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828" y="390"/>
      </p:cViewPr>
      <p:guideLst>
        <p:guide orient="horz" pos="2920"/>
        <p:guide pos="22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114675" y="8832850"/>
            <a:ext cx="757238" cy="2571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669" tIns="45141" rIns="88669" bIns="45141">
            <a:spAutoFit/>
          </a:bodyPr>
          <a:lstStyle>
            <a:lvl1pPr defTabSz="881063">
              <a:defRPr sz="2400">
                <a:solidFill>
                  <a:schemeClr val="tx1"/>
                </a:solidFill>
                <a:latin typeface="Times New Roman" pitchFamily="18" charset="0"/>
              </a:defRPr>
            </a:lvl1pPr>
            <a:lvl2pPr marL="442913" defTabSz="881063">
              <a:defRPr sz="2400">
                <a:solidFill>
                  <a:schemeClr val="tx1"/>
                </a:solidFill>
                <a:latin typeface="Times New Roman" pitchFamily="18" charset="0"/>
              </a:defRPr>
            </a:lvl2pPr>
            <a:lvl3pPr marL="881063" defTabSz="881063">
              <a:defRPr sz="2400">
                <a:solidFill>
                  <a:schemeClr val="tx1"/>
                </a:solidFill>
                <a:latin typeface="Times New Roman" pitchFamily="18" charset="0"/>
              </a:defRPr>
            </a:lvl3pPr>
            <a:lvl4pPr marL="1323975" defTabSz="881063">
              <a:defRPr sz="2400">
                <a:solidFill>
                  <a:schemeClr val="tx1"/>
                </a:solidFill>
                <a:latin typeface="Times New Roman" pitchFamily="18" charset="0"/>
              </a:defRPr>
            </a:lvl4pPr>
            <a:lvl5pPr marL="1765300" defTabSz="881063">
              <a:defRPr sz="2400">
                <a:solidFill>
                  <a:schemeClr val="tx1"/>
                </a:solidFill>
                <a:latin typeface="Times New Roman" pitchFamily="18" charset="0"/>
              </a:defRPr>
            </a:lvl5pPr>
            <a:lvl6pPr marL="2222500" defTabSz="881063" eaLnBrk="0" fontAlgn="base" hangingPunct="0">
              <a:spcBef>
                <a:spcPct val="0"/>
              </a:spcBef>
              <a:spcAft>
                <a:spcPct val="0"/>
              </a:spcAft>
              <a:defRPr sz="2400">
                <a:solidFill>
                  <a:schemeClr val="tx1"/>
                </a:solidFill>
                <a:latin typeface="Times New Roman" pitchFamily="18" charset="0"/>
              </a:defRPr>
            </a:lvl6pPr>
            <a:lvl7pPr marL="2679700" defTabSz="881063" eaLnBrk="0" fontAlgn="base" hangingPunct="0">
              <a:spcBef>
                <a:spcPct val="0"/>
              </a:spcBef>
              <a:spcAft>
                <a:spcPct val="0"/>
              </a:spcAft>
              <a:defRPr sz="2400">
                <a:solidFill>
                  <a:schemeClr val="tx1"/>
                </a:solidFill>
                <a:latin typeface="Times New Roman" pitchFamily="18" charset="0"/>
              </a:defRPr>
            </a:lvl7pPr>
            <a:lvl8pPr marL="3136900" defTabSz="881063" eaLnBrk="0" fontAlgn="base" hangingPunct="0">
              <a:spcBef>
                <a:spcPct val="0"/>
              </a:spcBef>
              <a:spcAft>
                <a:spcPct val="0"/>
              </a:spcAft>
              <a:defRPr sz="2400">
                <a:solidFill>
                  <a:schemeClr val="tx1"/>
                </a:solidFill>
                <a:latin typeface="Times New Roman" pitchFamily="18" charset="0"/>
              </a:defRPr>
            </a:lvl8pPr>
            <a:lvl9pPr marL="3594100" defTabSz="881063" eaLnBrk="0" fontAlgn="base" hangingPunct="0">
              <a:spcBef>
                <a:spcPct val="0"/>
              </a:spcBef>
              <a:spcAft>
                <a:spcPct val="0"/>
              </a:spcAft>
              <a:defRPr sz="2400">
                <a:solidFill>
                  <a:schemeClr val="tx1"/>
                </a:solidFill>
                <a:latin typeface="Times New Roman" pitchFamily="18" charset="0"/>
              </a:defRPr>
            </a:lvl9pPr>
          </a:lstStyle>
          <a:p>
            <a:pPr algn="ctr">
              <a:lnSpc>
                <a:spcPct val="90000"/>
              </a:lnSpc>
              <a:defRPr/>
            </a:pPr>
            <a:r>
              <a:rPr lang="en-US" altLang="en-US" sz="1200" b="0" smtClean="0">
                <a:latin typeface="Arial" charset="0"/>
              </a:rPr>
              <a:t>Page </a:t>
            </a:r>
            <a:fld id="{E1EBC50E-4180-4866-B64C-E9B8CCC0E6A1}" type="slidenum">
              <a:rPr lang="en-US" altLang="en-US" sz="1200" b="0" smtClean="0">
                <a:latin typeface="Arial" charset="0"/>
              </a:rPr>
              <a:pPr algn="ctr">
                <a:lnSpc>
                  <a:spcPct val="90000"/>
                </a:lnSpc>
                <a:defRPr/>
              </a:pPr>
              <a:t>‹#›</a:t>
            </a:fld>
            <a:endParaRPr lang="en-US" altLang="en-US" sz="1200" b="0" smtClean="0">
              <a:latin typeface="Arial" charset="0"/>
            </a:endParaRPr>
          </a:p>
        </p:txBody>
      </p:sp>
    </p:spTree>
    <p:extLst>
      <p:ext uri="{BB962C8B-B14F-4D97-AF65-F5344CB8AC3E}">
        <p14:creationId xmlns:p14="http://schemas.microsoft.com/office/powerpoint/2010/main" val="22200524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3027363" cy="46196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667" tIns="46335" rIns="92667" bIns="46335" numCol="1" anchor="t" anchorCtr="0" compatLnSpc="1">
            <a:prstTxWarp prst="textNoShape">
              <a:avLst/>
            </a:prstTxWarp>
          </a:bodyPr>
          <a:lstStyle>
            <a:lvl1pPr defTabSz="927100">
              <a:defRPr sz="1200" smtClean="0"/>
            </a:lvl1pPr>
          </a:lstStyle>
          <a:p>
            <a:pPr>
              <a:defRPr/>
            </a:pPr>
            <a:endParaRPr lang="en-US" altLang="en-US"/>
          </a:p>
        </p:txBody>
      </p:sp>
      <p:sp>
        <p:nvSpPr>
          <p:cNvPr id="411651" name="Rectangle 3"/>
          <p:cNvSpPr>
            <a:spLocks noGrp="1" noChangeArrowheads="1"/>
          </p:cNvSpPr>
          <p:nvPr>
            <p:ph type="dt" idx="1"/>
          </p:nvPr>
        </p:nvSpPr>
        <p:spPr bwMode="auto">
          <a:xfrm>
            <a:off x="3957638" y="0"/>
            <a:ext cx="3027362" cy="46196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667" tIns="46335" rIns="92667" bIns="46335" numCol="1" anchor="t" anchorCtr="0" compatLnSpc="1">
            <a:prstTxWarp prst="textNoShape">
              <a:avLst/>
            </a:prstTxWarp>
          </a:bodyPr>
          <a:lstStyle>
            <a:lvl1pPr algn="r" defTabSz="927100">
              <a:defRPr sz="1200" smtClean="0"/>
            </a:lvl1pPr>
          </a:lstStyle>
          <a:p>
            <a:pPr>
              <a:defRPr/>
            </a:pPr>
            <a:endParaRPr lang="en-US" altLang="en-US"/>
          </a:p>
        </p:txBody>
      </p:sp>
      <p:sp>
        <p:nvSpPr>
          <p:cNvPr id="10244" name="Rectangle 4"/>
          <p:cNvSpPr>
            <a:spLocks noGrp="1" noRot="1" noChangeAspect="1" noChangeArrowheads="1" noTextEdit="1"/>
          </p:cNvSpPr>
          <p:nvPr>
            <p:ph type="sldImg" idx="2"/>
          </p:nvPr>
        </p:nvSpPr>
        <p:spPr bwMode="auto">
          <a:xfrm>
            <a:off x="1184275" y="692150"/>
            <a:ext cx="4616450" cy="346233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931863" y="4386263"/>
            <a:ext cx="5121275" cy="4156075"/>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667" tIns="46335" rIns="92667" bIns="46335"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1654" name="Rectangle 6"/>
          <p:cNvSpPr>
            <a:spLocks noGrp="1" noChangeArrowheads="1"/>
          </p:cNvSpPr>
          <p:nvPr>
            <p:ph type="ftr" sz="quarter" idx="4"/>
          </p:nvPr>
        </p:nvSpPr>
        <p:spPr bwMode="auto">
          <a:xfrm>
            <a:off x="0" y="8772525"/>
            <a:ext cx="3027363" cy="46196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667" tIns="46335" rIns="92667" bIns="46335" numCol="1" anchor="b" anchorCtr="0" compatLnSpc="1">
            <a:prstTxWarp prst="textNoShape">
              <a:avLst/>
            </a:prstTxWarp>
          </a:bodyPr>
          <a:lstStyle>
            <a:lvl1pPr defTabSz="927100">
              <a:defRPr sz="1200" smtClean="0"/>
            </a:lvl1pPr>
          </a:lstStyle>
          <a:p>
            <a:pPr>
              <a:defRPr/>
            </a:pPr>
            <a:endParaRPr lang="en-US" altLang="en-US"/>
          </a:p>
        </p:txBody>
      </p:sp>
      <p:sp>
        <p:nvSpPr>
          <p:cNvPr id="411655" name="Rectangle 7"/>
          <p:cNvSpPr>
            <a:spLocks noGrp="1" noChangeArrowheads="1"/>
          </p:cNvSpPr>
          <p:nvPr>
            <p:ph type="sldNum" sz="quarter" idx="5"/>
          </p:nvPr>
        </p:nvSpPr>
        <p:spPr bwMode="auto">
          <a:xfrm>
            <a:off x="3957638" y="8772525"/>
            <a:ext cx="3027362" cy="46196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667" tIns="46335" rIns="92667" bIns="46335" numCol="1" anchor="b" anchorCtr="0" compatLnSpc="1">
            <a:prstTxWarp prst="textNoShape">
              <a:avLst/>
            </a:prstTxWarp>
          </a:bodyPr>
          <a:lstStyle>
            <a:lvl1pPr algn="r" defTabSz="927100">
              <a:defRPr sz="1200" smtClean="0"/>
            </a:lvl1pPr>
          </a:lstStyle>
          <a:p>
            <a:pPr>
              <a:defRPr/>
            </a:pPr>
            <a:fld id="{DBB50329-3E95-4953-A982-22C26296221B}" type="slidenum">
              <a:rPr lang="en-US" altLang="en-US"/>
              <a:pPr>
                <a:defRPr/>
              </a:pPr>
              <a:t>‹#›</a:t>
            </a:fld>
            <a:endParaRPr lang="en-US" altLang="en-US"/>
          </a:p>
        </p:txBody>
      </p:sp>
    </p:spTree>
    <p:extLst>
      <p:ext uri="{BB962C8B-B14F-4D97-AF65-F5344CB8AC3E}">
        <p14:creationId xmlns:p14="http://schemas.microsoft.com/office/powerpoint/2010/main" val="43499942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defTabSz="927100">
              <a:defRPr b="1">
                <a:solidFill>
                  <a:schemeClr val="tx2"/>
                </a:solidFill>
                <a:latin typeface="Comic Sans MS" pitchFamily="66" charset="0"/>
              </a:defRPr>
            </a:lvl1pPr>
            <a:lvl2pPr marL="742950" indent="-285750" defTabSz="927100">
              <a:defRPr b="1">
                <a:solidFill>
                  <a:schemeClr val="tx2"/>
                </a:solidFill>
                <a:latin typeface="Comic Sans MS" pitchFamily="66" charset="0"/>
              </a:defRPr>
            </a:lvl2pPr>
            <a:lvl3pPr marL="1143000" indent="-228600" defTabSz="927100">
              <a:defRPr b="1">
                <a:solidFill>
                  <a:schemeClr val="tx2"/>
                </a:solidFill>
                <a:latin typeface="Comic Sans MS" pitchFamily="66" charset="0"/>
              </a:defRPr>
            </a:lvl3pPr>
            <a:lvl4pPr marL="1600200" indent="-228600" defTabSz="927100">
              <a:defRPr b="1">
                <a:solidFill>
                  <a:schemeClr val="tx2"/>
                </a:solidFill>
                <a:latin typeface="Comic Sans MS" pitchFamily="66" charset="0"/>
              </a:defRPr>
            </a:lvl4pPr>
            <a:lvl5pPr marL="2057400" indent="-228600" defTabSz="927100">
              <a:defRPr b="1">
                <a:solidFill>
                  <a:schemeClr val="tx2"/>
                </a:solidFill>
                <a:latin typeface="Comic Sans MS" pitchFamily="66" charset="0"/>
              </a:defRPr>
            </a:lvl5pPr>
            <a:lvl6pPr marL="2514600" indent="-228600" defTabSz="927100" eaLnBrk="0" fontAlgn="base" hangingPunct="0">
              <a:spcBef>
                <a:spcPct val="0"/>
              </a:spcBef>
              <a:spcAft>
                <a:spcPct val="0"/>
              </a:spcAft>
              <a:defRPr b="1">
                <a:solidFill>
                  <a:schemeClr val="tx2"/>
                </a:solidFill>
                <a:latin typeface="Comic Sans MS" pitchFamily="66" charset="0"/>
              </a:defRPr>
            </a:lvl6pPr>
            <a:lvl7pPr marL="2971800" indent="-228600" defTabSz="927100" eaLnBrk="0" fontAlgn="base" hangingPunct="0">
              <a:spcBef>
                <a:spcPct val="0"/>
              </a:spcBef>
              <a:spcAft>
                <a:spcPct val="0"/>
              </a:spcAft>
              <a:defRPr b="1">
                <a:solidFill>
                  <a:schemeClr val="tx2"/>
                </a:solidFill>
                <a:latin typeface="Comic Sans MS" pitchFamily="66" charset="0"/>
              </a:defRPr>
            </a:lvl7pPr>
            <a:lvl8pPr marL="3429000" indent="-228600" defTabSz="927100" eaLnBrk="0" fontAlgn="base" hangingPunct="0">
              <a:spcBef>
                <a:spcPct val="0"/>
              </a:spcBef>
              <a:spcAft>
                <a:spcPct val="0"/>
              </a:spcAft>
              <a:defRPr b="1">
                <a:solidFill>
                  <a:schemeClr val="tx2"/>
                </a:solidFill>
                <a:latin typeface="Comic Sans MS" pitchFamily="66" charset="0"/>
              </a:defRPr>
            </a:lvl8pPr>
            <a:lvl9pPr marL="3886200" indent="-228600" defTabSz="927100" eaLnBrk="0" fontAlgn="base" hangingPunct="0">
              <a:spcBef>
                <a:spcPct val="0"/>
              </a:spcBef>
              <a:spcAft>
                <a:spcPct val="0"/>
              </a:spcAft>
              <a:defRPr b="1">
                <a:solidFill>
                  <a:schemeClr val="tx2"/>
                </a:solidFill>
                <a:latin typeface="Comic Sans MS" pitchFamily="66" charset="0"/>
              </a:defRPr>
            </a:lvl9pPr>
          </a:lstStyle>
          <a:p>
            <a:fld id="{A85DD474-604D-4811-A895-2244749646CB}" type="slidenum">
              <a:rPr lang="en-US" altLang="en-US"/>
              <a:pPr/>
              <a:t>1</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r>
              <a:rPr lang="en-US" altLang="en-US" smtClean="0"/>
              <a:t>Notes:</a:t>
            </a:r>
          </a:p>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defTabSz="927100">
              <a:defRPr b="1">
                <a:solidFill>
                  <a:schemeClr val="tx2"/>
                </a:solidFill>
                <a:latin typeface="Comic Sans MS" pitchFamily="66" charset="0"/>
              </a:defRPr>
            </a:lvl1pPr>
            <a:lvl2pPr marL="742950" indent="-285750" defTabSz="927100">
              <a:defRPr b="1">
                <a:solidFill>
                  <a:schemeClr val="tx2"/>
                </a:solidFill>
                <a:latin typeface="Comic Sans MS" pitchFamily="66" charset="0"/>
              </a:defRPr>
            </a:lvl2pPr>
            <a:lvl3pPr marL="1143000" indent="-228600" defTabSz="927100">
              <a:defRPr b="1">
                <a:solidFill>
                  <a:schemeClr val="tx2"/>
                </a:solidFill>
                <a:latin typeface="Comic Sans MS" pitchFamily="66" charset="0"/>
              </a:defRPr>
            </a:lvl3pPr>
            <a:lvl4pPr marL="1600200" indent="-228600" defTabSz="927100">
              <a:defRPr b="1">
                <a:solidFill>
                  <a:schemeClr val="tx2"/>
                </a:solidFill>
                <a:latin typeface="Comic Sans MS" pitchFamily="66" charset="0"/>
              </a:defRPr>
            </a:lvl4pPr>
            <a:lvl5pPr marL="2057400" indent="-228600" defTabSz="927100">
              <a:defRPr b="1">
                <a:solidFill>
                  <a:schemeClr val="tx2"/>
                </a:solidFill>
                <a:latin typeface="Comic Sans MS" pitchFamily="66" charset="0"/>
              </a:defRPr>
            </a:lvl5pPr>
            <a:lvl6pPr marL="2514600" indent="-228600" defTabSz="927100" eaLnBrk="0" fontAlgn="base" hangingPunct="0">
              <a:spcBef>
                <a:spcPct val="0"/>
              </a:spcBef>
              <a:spcAft>
                <a:spcPct val="0"/>
              </a:spcAft>
              <a:defRPr b="1">
                <a:solidFill>
                  <a:schemeClr val="tx2"/>
                </a:solidFill>
                <a:latin typeface="Comic Sans MS" pitchFamily="66" charset="0"/>
              </a:defRPr>
            </a:lvl6pPr>
            <a:lvl7pPr marL="2971800" indent="-228600" defTabSz="927100" eaLnBrk="0" fontAlgn="base" hangingPunct="0">
              <a:spcBef>
                <a:spcPct val="0"/>
              </a:spcBef>
              <a:spcAft>
                <a:spcPct val="0"/>
              </a:spcAft>
              <a:defRPr b="1">
                <a:solidFill>
                  <a:schemeClr val="tx2"/>
                </a:solidFill>
                <a:latin typeface="Comic Sans MS" pitchFamily="66" charset="0"/>
              </a:defRPr>
            </a:lvl7pPr>
            <a:lvl8pPr marL="3429000" indent="-228600" defTabSz="927100" eaLnBrk="0" fontAlgn="base" hangingPunct="0">
              <a:spcBef>
                <a:spcPct val="0"/>
              </a:spcBef>
              <a:spcAft>
                <a:spcPct val="0"/>
              </a:spcAft>
              <a:defRPr b="1">
                <a:solidFill>
                  <a:schemeClr val="tx2"/>
                </a:solidFill>
                <a:latin typeface="Comic Sans MS" pitchFamily="66" charset="0"/>
              </a:defRPr>
            </a:lvl8pPr>
            <a:lvl9pPr marL="3886200" indent="-228600" defTabSz="927100" eaLnBrk="0" fontAlgn="base" hangingPunct="0">
              <a:spcBef>
                <a:spcPct val="0"/>
              </a:spcBef>
              <a:spcAft>
                <a:spcPct val="0"/>
              </a:spcAft>
              <a:defRPr b="1">
                <a:solidFill>
                  <a:schemeClr val="tx2"/>
                </a:solidFill>
                <a:latin typeface="Comic Sans MS" pitchFamily="66" charset="0"/>
              </a:defRPr>
            </a:lvl9pPr>
          </a:lstStyle>
          <a:p>
            <a:fld id="{2D9F023A-1D48-48A6-9A5F-E99BC71A836C}" type="slidenum">
              <a:rPr lang="en-US" altLang="en-US"/>
              <a:pPr/>
              <a:t>2</a:t>
            </a:fld>
            <a:endParaRPr lang="en-US"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xfrm>
            <a:off x="931863" y="4386263"/>
            <a:ext cx="5164137" cy="4376737"/>
          </a:xfrm>
          <a:noFill/>
        </p:spPr>
        <p:txBody>
          <a:bodyPr/>
          <a:lstStyle/>
          <a:p>
            <a:r>
              <a:rPr lang="en-US" altLang="en-US" smtClean="0"/>
              <a:t>Notes: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defTabSz="927100">
              <a:defRPr b="1">
                <a:solidFill>
                  <a:schemeClr val="tx2"/>
                </a:solidFill>
                <a:latin typeface="Comic Sans MS" pitchFamily="66" charset="0"/>
              </a:defRPr>
            </a:lvl1pPr>
            <a:lvl2pPr marL="742950" indent="-285750" defTabSz="927100">
              <a:defRPr b="1">
                <a:solidFill>
                  <a:schemeClr val="tx2"/>
                </a:solidFill>
                <a:latin typeface="Comic Sans MS" pitchFamily="66" charset="0"/>
              </a:defRPr>
            </a:lvl2pPr>
            <a:lvl3pPr marL="1143000" indent="-228600" defTabSz="927100">
              <a:defRPr b="1">
                <a:solidFill>
                  <a:schemeClr val="tx2"/>
                </a:solidFill>
                <a:latin typeface="Comic Sans MS" pitchFamily="66" charset="0"/>
              </a:defRPr>
            </a:lvl3pPr>
            <a:lvl4pPr marL="1600200" indent="-228600" defTabSz="927100">
              <a:defRPr b="1">
                <a:solidFill>
                  <a:schemeClr val="tx2"/>
                </a:solidFill>
                <a:latin typeface="Comic Sans MS" pitchFamily="66" charset="0"/>
              </a:defRPr>
            </a:lvl4pPr>
            <a:lvl5pPr marL="2057400" indent="-228600" defTabSz="927100">
              <a:defRPr b="1">
                <a:solidFill>
                  <a:schemeClr val="tx2"/>
                </a:solidFill>
                <a:latin typeface="Comic Sans MS" pitchFamily="66" charset="0"/>
              </a:defRPr>
            </a:lvl5pPr>
            <a:lvl6pPr marL="2514600" indent="-228600" defTabSz="927100" eaLnBrk="0" fontAlgn="base" hangingPunct="0">
              <a:spcBef>
                <a:spcPct val="0"/>
              </a:spcBef>
              <a:spcAft>
                <a:spcPct val="0"/>
              </a:spcAft>
              <a:defRPr b="1">
                <a:solidFill>
                  <a:schemeClr val="tx2"/>
                </a:solidFill>
                <a:latin typeface="Comic Sans MS" pitchFamily="66" charset="0"/>
              </a:defRPr>
            </a:lvl6pPr>
            <a:lvl7pPr marL="2971800" indent="-228600" defTabSz="927100" eaLnBrk="0" fontAlgn="base" hangingPunct="0">
              <a:spcBef>
                <a:spcPct val="0"/>
              </a:spcBef>
              <a:spcAft>
                <a:spcPct val="0"/>
              </a:spcAft>
              <a:defRPr b="1">
                <a:solidFill>
                  <a:schemeClr val="tx2"/>
                </a:solidFill>
                <a:latin typeface="Comic Sans MS" pitchFamily="66" charset="0"/>
              </a:defRPr>
            </a:lvl7pPr>
            <a:lvl8pPr marL="3429000" indent="-228600" defTabSz="927100" eaLnBrk="0" fontAlgn="base" hangingPunct="0">
              <a:spcBef>
                <a:spcPct val="0"/>
              </a:spcBef>
              <a:spcAft>
                <a:spcPct val="0"/>
              </a:spcAft>
              <a:defRPr b="1">
                <a:solidFill>
                  <a:schemeClr val="tx2"/>
                </a:solidFill>
                <a:latin typeface="Comic Sans MS" pitchFamily="66" charset="0"/>
              </a:defRPr>
            </a:lvl8pPr>
            <a:lvl9pPr marL="3886200" indent="-228600" defTabSz="927100" eaLnBrk="0" fontAlgn="base" hangingPunct="0">
              <a:spcBef>
                <a:spcPct val="0"/>
              </a:spcBef>
              <a:spcAft>
                <a:spcPct val="0"/>
              </a:spcAft>
              <a:defRPr b="1">
                <a:solidFill>
                  <a:schemeClr val="tx2"/>
                </a:solidFill>
                <a:latin typeface="Comic Sans MS" pitchFamily="66" charset="0"/>
              </a:defRPr>
            </a:lvl9pPr>
          </a:lstStyle>
          <a:p>
            <a:fld id="{A667DFA4-AB6D-4EA9-9FBE-D4E33C778567}" type="slidenum">
              <a:rPr lang="en-US" altLang="en-US"/>
              <a:pPr/>
              <a:t>3</a:t>
            </a:fld>
            <a:endParaRPr lang="en-US" altLang="en-US"/>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r>
              <a:rPr lang="en-US" altLang="en-US" smtClean="0"/>
              <a:t>Notes: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defTabSz="927100">
              <a:defRPr b="1">
                <a:solidFill>
                  <a:schemeClr val="tx2"/>
                </a:solidFill>
                <a:latin typeface="Comic Sans MS" pitchFamily="66" charset="0"/>
              </a:defRPr>
            </a:lvl1pPr>
            <a:lvl2pPr marL="742950" indent="-285750" defTabSz="927100">
              <a:defRPr b="1">
                <a:solidFill>
                  <a:schemeClr val="tx2"/>
                </a:solidFill>
                <a:latin typeface="Comic Sans MS" pitchFamily="66" charset="0"/>
              </a:defRPr>
            </a:lvl2pPr>
            <a:lvl3pPr marL="1143000" indent="-228600" defTabSz="927100">
              <a:defRPr b="1">
                <a:solidFill>
                  <a:schemeClr val="tx2"/>
                </a:solidFill>
                <a:latin typeface="Comic Sans MS" pitchFamily="66" charset="0"/>
              </a:defRPr>
            </a:lvl3pPr>
            <a:lvl4pPr marL="1600200" indent="-228600" defTabSz="927100">
              <a:defRPr b="1">
                <a:solidFill>
                  <a:schemeClr val="tx2"/>
                </a:solidFill>
                <a:latin typeface="Comic Sans MS" pitchFamily="66" charset="0"/>
              </a:defRPr>
            </a:lvl4pPr>
            <a:lvl5pPr marL="2057400" indent="-228600" defTabSz="927100">
              <a:defRPr b="1">
                <a:solidFill>
                  <a:schemeClr val="tx2"/>
                </a:solidFill>
                <a:latin typeface="Comic Sans MS" pitchFamily="66" charset="0"/>
              </a:defRPr>
            </a:lvl5pPr>
            <a:lvl6pPr marL="2514600" indent="-228600" defTabSz="927100" eaLnBrk="0" fontAlgn="base" hangingPunct="0">
              <a:spcBef>
                <a:spcPct val="0"/>
              </a:spcBef>
              <a:spcAft>
                <a:spcPct val="0"/>
              </a:spcAft>
              <a:defRPr b="1">
                <a:solidFill>
                  <a:schemeClr val="tx2"/>
                </a:solidFill>
                <a:latin typeface="Comic Sans MS" pitchFamily="66" charset="0"/>
              </a:defRPr>
            </a:lvl6pPr>
            <a:lvl7pPr marL="2971800" indent="-228600" defTabSz="927100" eaLnBrk="0" fontAlgn="base" hangingPunct="0">
              <a:spcBef>
                <a:spcPct val="0"/>
              </a:spcBef>
              <a:spcAft>
                <a:spcPct val="0"/>
              </a:spcAft>
              <a:defRPr b="1">
                <a:solidFill>
                  <a:schemeClr val="tx2"/>
                </a:solidFill>
                <a:latin typeface="Comic Sans MS" pitchFamily="66" charset="0"/>
              </a:defRPr>
            </a:lvl7pPr>
            <a:lvl8pPr marL="3429000" indent="-228600" defTabSz="927100" eaLnBrk="0" fontAlgn="base" hangingPunct="0">
              <a:spcBef>
                <a:spcPct val="0"/>
              </a:spcBef>
              <a:spcAft>
                <a:spcPct val="0"/>
              </a:spcAft>
              <a:defRPr b="1">
                <a:solidFill>
                  <a:schemeClr val="tx2"/>
                </a:solidFill>
                <a:latin typeface="Comic Sans MS" pitchFamily="66" charset="0"/>
              </a:defRPr>
            </a:lvl8pPr>
            <a:lvl9pPr marL="3886200" indent="-228600" defTabSz="927100" eaLnBrk="0" fontAlgn="base" hangingPunct="0">
              <a:spcBef>
                <a:spcPct val="0"/>
              </a:spcBef>
              <a:spcAft>
                <a:spcPct val="0"/>
              </a:spcAft>
              <a:defRPr b="1">
                <a:solidFill>
                  <a:schemeClr val="tx2"/>
                </a:solidFill>
                <a:latin typeface="Comic Sans MS" pitchFamily="66" charset="0"/>
              </a:defRPr>
            </a:lvl9pPr>
          </a:lstStyle>
          <a:p>
            <a:fld id="{EB3D40F1-7FF7-4814-B73E-A7FEFF8882BB}" type="slidenum">
              <a:rPr lang="en-US" altLang="en-US"/>
              <a:pPr/>
              <a:t>4</a:t>
            </a:fld>
            <a:endParaRPr lang="en-US" altLang="en-US"/>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r>
              <a:rPr lang="en-US" altLang="en-US" smtClean="0"/>
              <a:t>Notes: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defTabSz="927100">
              <a:defRPr b="1">
                <a:solidFill>
                  <a:schemeClr val="tx2"/>
                </a:solidFill>
                <a:latin typeface="Comic Sans MS" pitchFamily="66" charset="0"/>
              </a:defRPr>
            </a:lvl1pPr>
            <a:lvl2pPr marL="742950" indent="-285750" defTabSz="927100">
              <a:defRPr b="1">
                <a:solidFill>
                  <a:schemeClr val="tx2"/>
                </a:solidFill>
                <a:latin typeface="Comic Sans MS" pitchFamily="66" charset="0"/>
              </a:defRPr>
            </a:lvl2pPr>
            <a:lvl3pPr marL="1143000" indent="-228600" defTabSz="927100">
              <a:defRPr b="1">
                <a:solidFill>
                  <a:schemeClr val="tx2"/>
                </a:solidFill>
                <a:latin typeface="Comic Sans MS" pitchFamily="66" charset="0"/>
              </a:defRPr>
            </a:lvl3pPr>
            <a:lvl4pPr marL="1600200" indent="-228600" defTabSz="927100">
              <a:defRPr b="1">
                <a:solidFill>
                  <a:schemeClr val="tx2"/>
                </a:solidFill>
                <a:latin typeface="Comic Sans MS" pitchFamily="66" charset="0"/>
              </a:defRPr>
            </a:lvl4pPr>
            <a:lvl5pPr marL="2057400" indent="-228600" defTabSz="927100">
              <a:defRPr b="1">
                <a:solidFill>
                  <a:schemeClr val="tx2"/>
                </a:solidFill>
                <a:latin typeface="Comic Sans MS" pitchFamily="66" charset="0"/>
              </a:defRPr>
            </a:lvl5pPr>
            <a:lvl6pPr marL="2514600" indent="-228600" defTabSz="927100" eaLnBrk="0" fontAlgn="base" hangingPunct="0">
              <a:spcBef>
                <a:spcPct val="0"/>
              </a:spcBef>
              <a:spcAft>
                <a:spcPct val="0"/>
              </a:spcAft>
              <a:defRPr b="1">
                <a:solidFill>
                  <a:schemeClr val="tx2"/>
                </a:solidFill>
                <a:latin typeface="Comic Sans MS" pitchFamily="66" charset="0"/>
              </a:defRPr>
            </a:lvl6pPr>
            <a:lvl7pPr marL="2971800" indent="-228600" defTabSz="927100" eaLnBrk="0" fontAlgn="base" hangingPunct="0">
              <a:spcBef>
                <a:spcPct val="0"/>
              </a:spcBef>
              <a:spcAft>
                <a:spcPct val="0"/>
              </a:spcAft>
              <a:defRPr b="1">
                <a:solidFill>
                  <a:schemeClr val="tx2"/>
                </a:solidFill>
                <a:latin typeface="Comic Sans MS" pitchFamily="66" charset="0"/>
              </a:defRPr>
            </a:lvl7pPr>
            <a:lvl8pPr marL="3429000" indent="-228600" defTabSz="927100" eaLnBrk="0" fontAlgn="base" hangingPunct="0">
              <a:spcBef>
                <a:spcPct val="0"/>
              </a:spcBef>
              <a:spcAft>
                <a:spcPct val="0"/>
              </a:spcAft>
              <a:defRPr b="1">
                <a:solidFill>
                  <a:schemeClr val="tx2"/>
                </a:solidFill>
                <a:latin typeface="Comic Sans MS" pitchFamily="66" charset="0"/>
              </a:defRPr>
            </a:lvl8pPr>
            <a:lvl9pPr marL="3886200" indent="-228600" defTabSz="927100" eaLnBrk="0" fontAlgn="base" hangingPunct="0">
              <a:spcBef>
                <a:spcPct val="0"/>
              </a:spcBef>
              <a:spcAft>
                <a:spcPct val="0"/>
              </a:spcAft>
              <a:defRPr b="1">
                <a:solidFill>
                  <a:schemeClr val="tx2"/>
                </a:solidFill>
                <a:latin typeface="Comic Sans MS" pitchFamily="66" charset="0"/>
              </a:defRPr>
            </a:lvl9pPr>
          </a:lstStyle>
          <a:p>
            <a:fld id="{174B23A9-4149-4225-99B5-1ABAA53B3B39}" type="slidenum">
              <a:rPr lang="en-US" altLang="en-US"/>
              <a:pPr/>
              <a:t>5</a:t>
            </a:fld>
            <a:endParaRPr lang="en-US" alt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r>
              <a:rPr lang="en-US" altLang="en-US" smtClean="0"/>
              <a:t>Notes: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27100">
              <a:defRPr b="1">
                <a:solidFill>
                  <a:schemeClr val="tx2"/>
                </a:solidFill>
                <a:latin typeface="Comic Sans MS" pitchFamily="66" charset="0"/>
              </a:defRPr>
            </a:lvl1pPr>
            <a:lvl2pPr marL="742950" indent="-285750" defTabSz="927100">
              <a:defRPr b="1">
                <a:solidFill>
                  <a:schemeClr val="tx2"/>
                </a:solidFill>
                <a:latin typeface="Comic Sans MS" pitchFamily="66" charset="0"/>
              </a:defRPr>
            </a:lvl2pPr>
            <a:lvl3pPr marL="1143000" indent="-228600" defTabSz="927100">
              <a:defRPr b="1">
                <a:solidFill>
                  <a:schemeClr val="tx2"/>
                </a:solidFill>
                <a:latin typeface="Comic Sans MS" pitchFamily="66" charset="0"/>
              </a:defRPr>
            </a:lvl3pPr>
            <a:lvl4pPr marL="1600200" indent="-228600" defTabSz="927100">
              <a:defRPr b="1">
                <a:solidFill>
                  <a:schemeClr val="tx2"/>
                </a:solidFill>
                <a:latin typeface="Comic Sans MS" pitchFamily="66" charset="0"/>
              </a:defRPr>
            </a:lvl4pPr>
            <a:lvl5pPr marL="2057400" indent="-228600" defTabSz="927100">
              <a:defRPr b="1">
                <a:solidFill>
                  <a:schemeClr val="tx2"/>
                </a:solidFill>
                <a:latin typeface="Comic Sans MS" pitchFamily="66" charset="0"/>
              </a:defRPr>
            </a:lvl5pPr>
            <a:lvl6pPr marL="2514600" indent="-228600" defTabSz="927100" eaLnBrk="0" fontAlgn="base" hangingPunct="0">
              <a:spcBef>
                <a:spcPct val="0"/>
              </a:spcBef>
              <a:spcAft>
                <a:spcPct val="0"/>
              </a:spcAft>
              <a:defRPr b="1">
                <a:solidFill>
                  <a:schemeClr val="tx2"/>
                </a:solidFill>
                <a:latin typeface="Comic Sans MS" pitchFamily="66" charset="0"/>
              </a:defRPr>
            </a:lvl6pPr>
            <a:lvl7pPr marL="2971800" indent="-228600" defTabSz="927100" eaLnBrk="0" fontAlgn="base" hangingPunct="0">
              <a:spcBef>
                <a:spcPct val="0"/>
              </a:spcBef>
              <a:spcAft>
                <a:spcPct val="0"/>
              </a:spcAft>
              <a:defRPr b="1">
                <a:solidFill>
                  <a:schemeClr val="tx2"/>
                </a:solidFill>
                <a:latin typeface="Comic Sans MS" pitchFamily="66" charset="0"/>
              </a:defRPr>
            </a:lvl7pPr>
            <a:lvl8pPr marL="3429000" indent="-228600" defTabSz="927100" eaLnBrk="0" fontAlgn="base" hangingPunct="0">
              <a:spcBef>
                <a:spcPct val="0"/>
              </a:spcBef>
              <a:spcAft>
                <a:spcPct val="0"/>
              </a:spcAft>
              <a:defRPr b="1">
                <a:solidFill>
                  <a:schemeClr val="tx2"/>
                </a:solidFill>
                <a:latin typeface="Comic Sans MS" pitchFamily="66" charset="0"/>
              </a:defRPr>
            </a:lvl8pPr>
            <a:lvl9pPr marL="3886200" indent="-228600" defTabSz="927100" eaLnBrk="0" fontAlgn="base" hangingPunct="0">
              <a:spcBef>
                <a:spcPct val="0"/>
              </a:spcBef>
              <a:spcAft>
                <a:spcPct val="0"/>
              </a:spcAft>
              <a:defRPr b="1">
                <a:solidFill>
                  <a:schemeClr val="tx2"/>
                </a:solidFill>
                <a:latin typeface="Comic Sans MS" pitchFamily="66" charset="0"/>
              </a:defRPr>
            </a:lvl9pPr>
          </a:lstStyle>
          <a:p>
            <a:fld id="{56F129C3-9EEB-4805-B007-309541E26363}" type="slidenum">
              <a:rPr lang="en-US" altLang="en-US"/>
              <a:pPr/>
              <a:t>6</a:t>
            </a:fld>
            <a:endParaRPr lang="en-US" altLang="en-US"/>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r>
              <a:rPr lang="en-US" altLang="en-US" smtClean="0"/>
              <a:t>Notes: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defTabSz="927100">
              <a:defRPr b="1">
                <a:solidFill>
                  <a:schemeClr val="tx2"/>
                </a:solidFill>
                <a:latin typeface="Comic Sans MS" pitchFamily="66" charset="0"/>
              </a:defRPr>
            </a:lvl1pPr>
            <a:lvl2pPr marL="742950" indent="-285750" defTabSz="927100">
              <a:defRPr b="1">
                <a:solidFill>
                  <a:schemeClr val="tx2"/>
                </a:solidFill>
                <a:latin typeface="Comic Sans MS" pitchFamily="66" charset="0"/>
              </a:defRPr>
            </a:lvl2pPr>
            <a:lvl3pPr marL="1143000" indent="-228600" defTabSz="927100">
              <a:defRPr b="1">
                <a:solidFill>
                  <a:schemeClr val="tx2"/>
                </a:solidFill>
                <a:latin typeface="Comic Sans MS" pitchFamily="66" charset="0"/>
              </a:defRPr>
            </a:lvl3pPr>
            <a:lvl4pPr marL="1600200" indent="-228600" defTabSz="927100">
              <a:defRPr b="1">
                <a:solidFill>
                  <a:schemeClr val="tx2"/>
                </a:solidFill>
                <a:latin typeface="Comic Sans MS" pitchFamily="66" charset="0"/>
              </a:defRPr>
            </a:lvl4pPr>
            <a:lvl5pPr marL="2057400" indent="-228600" defTabSz="927100">
              <a:defRPr b="1">
                <a:solidFill>
                  <a:schemeClr val="tx2"/>
                </a:solidFill>
                <a:latin typeface="Comic Sans MS" pitchFamily="66" charset="0"/>
              </a:defRPr>
            </a:lvl5pPr>
            <a:lvl6pPr marL="2514600" indent="-228600" defTabSz="927100" eaLnBrk="0" fontAlgn="base" hangingPunct="0">
              <a:spcBef>
                <a:spcPct val="0"/>
              </a:spcBef>
              <a:spcAft>
                <a:spcPct val="0"/>
              </a:spcAft>
              <a:defRPr b="1">
                <a:solidFill>
                  <a:schemeClr val="tx2"/>
                </a:solidFill>
                <a:latin typeface="Comic Sans MS" pitchFamily="66" charset="0"/>
              </a:defRPr>
            </a:lvl6pPr>
            <a:lvl7pPr marL="2971800" indent="-228600" defTabSz="927100" eaLnBrk="0" fontAlgn="base" hangingPunct="0">
              <a:spcBef>
                <a:spcPct val="0"/>
              </a:spcBef>
              <a:spcAft>
                <a:spcPct val="0"/>
              </a:spcAft>
              <a:defRPr b="1">
                <a:solidFill>
                  <a:schemeClr val="tx2"/>
                </a:solidFill>
                <a:latin typeface="Comic Sans MS" pitchFamily="66" charset="0"/>
              </a:defRPr>
            </a:lvl7pPr>
            <a:lvl8pPr marL="3429000" indent="-228600" defTabSz="927100" eaLnBrk="0" fontAlgn="base" hangingPunct="0">
              <a:spcBef>
                <a:spcPct val="0"/>
              </a:spcBef>
              <a:spcAft>
                <a:spcPct val="0"/>
              </a:spcAft>
              <a:defRPr b="1">
                <a:solidFill>
                  <a:schemeClr val="tx2"/>
                </a:solidFill>
                <a:latin typeface="Comic Sans MS" pitchFamily="66" charset="0"/>
              </a:defRPr>
            </a:lvl8pPr>
            <a:lvl9pPr marL="3886200" indent="-228600" defTabSz="927100" eaLnBrk="0" fontAlgn="base" hangingPunct="0">
              <a:spcBef>
                <a:spcPct val="0"/>
              </a:spcBef>
              <a:spcAft>
                <a:spcPct val="0"/>
              </a:spcAft>
              <a:defRPr b="1">
                <a:solidFill>
                  <a:schemeClr val="tx2"/>
                </a:solidFill>
                <a:latin typeface="Comic Sans MS" pitchFamily="66" charset="0"/>
              </a:defRPr>
            </a:lvl9pPr>
          </a:lstStyle>
          <a:p>
            <a:fld id="{8F46545F-3AC1-4411-8CF1-922586C18D78}" type="slidenum">
              <a:rPr lang="en-US" altLang="en-US"/>
              <a:pPr/>
              <a:t>7</a:t>
            </a:fld>
            <a:endParaRPr lang="en-US" alt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r>
              <a:rPr lang="en-US" altLang="en-US" smtClean="0"/>
              <a:t>If you’d like to learn more about electronic services, you’ll want to attend the session on the Electronic Services being presented this afternoon by Christian Borgert (BORE-GERT) and Chip Dawson.  If you miss this afternoon’s session, you can see it tomorrow morning.</a:t>
            </a:r>
          </a:p>
          <a:p>
            <a:r>
              <a:rPr lang="en-US" altLang="en-US" smtClean="0"/>
              <a:t>Now I’d like to answer your questions about newsletters and electronic services . . . </a:t>
            </a:r>
          </a:p>
          <a:p>
            <a:endParaRPr lang="en-US" altLang="en-US" smtClean="0"/>
          </a:p>
          <a:p>
            <a:r>
              <a:rPr lang="en-US" altLang="en-US" smtClean="0"/>
              <a:t>(After Q&amp;A)</a:t>
            </a:r>
          </a:p>
          <a:p>
            <a:endParaRPr lang="en-US" altLang="en-US" smtClean="0"/>
          </a:p>
          <a:p>
            <a:r>
              <a:rPr lang="en-US" altLang="en-US" smtClean="0"/>
              <a:t>I’m sorry we don’t have time to answer all of your questions, but we have an abundance of expertise with us this weekend, and much of it is in the Computer Lab upstairs.  Stop by and get more information anytime.</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 name="Picture 1026" descr="ieeeblu"/>
          <p:cNvPicPr>
            <a:picLocks noChangeAspect="1" noChangeArrowheads="1"/>
          </p:cNvPicPr>
          <p:nvPr/>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304800" y="1828800"/>
            <a:ext cx="8610600" cy="2630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603" name="Rectangle 1027"/>
          <p:cNvSpPr>
            <a:spLocks noGrp="1" noChangeArrowheads="1"/>
          </p:cNvSpPr>
          <p:nvPr>
            <p:ph type="ctrTitle"/>
          </p:nvPr>
        </p:nvSpPr>
        <p:spPr>
          <a:xfrm>
            <a:off x="914400" y="2743200"/>
            <a:ext cx="7772400" cy="1143000"/>
          </a:xfrm>
        </p:spPr>
        <p:txBody>
          <a:bodyPr/>
          <a:lstStyle>
            <a:lvl1pPr>
              <a:defRPr/>
            </a:lvl1pPr>
          </a:lstStyle>
          <a:p>
            <a:pPr lvl="0"/>
            <a:r>
              <a:rPr lang="en-US" altLang="en-US" noProof="0" smtClean="0"/>
              <a:t>Click to edit Master title style</a:t>
            </a:r>
          </a:p>
        </p:txBody>
      </p:sp>
    </p:spTree>
    <p:extLst>
      <p:ext uri="{BB962C8B-B14F-4D97-AF65-F5344CB8AC3E}">
        <p14:creationId xmlns:p14="http://schemas.microsoft.com/office/powerpoint/2010/main" val="371245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53639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56315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16451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885224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8361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0350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84229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6460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49973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53294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4"/>
          <p:cNvSpPr>
            <a:spLocks noChangeShapeType="1"/>
          </p:cNvSpPr>
          <p:nvPr/>
        </p:nvSpPr>
        <p:spPr bwMode="auto">
          <a:xfrm flipV="1">
            <a:off x="533400" y="6477000"/>
            <a:ext cx="6781800" cy="6350"/>
          </a:xfrm>
          <a:prstGeom prst="line">
            <a:avLst/>
          </a:prstGeom>
          <a:noFill/>
          <a:ln w="50800">
            <a:solidFill>
              <a:srgbClr val="2944B7"/>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029" name="Picture 5" descr="ieeeblu"/>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04113" y="62817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Text Box 6"/>
          <p:cNvSpPr txBox="1">
            <a:spLocks noChangeArrowheads="1"/>
          </p:cNvSpPr>
          <p:nvPr/>
        </p:nvSpPr>
        <p:spPr bwMode="auto">
          <a:xfrm>
            <a:off x="1600200" y="6172200"/>
            <a:ext cx="5638800" cy="3048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lvl1pPr>
              <a:defRPr b="1">
                <a:solidFill>
                  <a:schemeClr val="tx2"/>
                </a:solidFill>
                <a:latin typeface="Comic Sans MS" pitchFamily="66" charset="0"/>
              </a:defRPr>
            </a:lvl1pPr>
            <a:lvl2pPr marL="742950" indent="-285750">
              <a:defRPr b="1">
                <a:solidFill>
                  <a:schemeClr val="tx2"/>
                </a:solidFill>
                <a:latin typeface="Comic Sans MS" pitchFamily="66" charset="0"/>
              </a:defRPr>
            </a:lvl2pPr>
            <a:lvl3pPr marL="1143000" indent="-228600">
              <a:defRPr b="1">
                <a:solidFill>
                  <a:schemeClr val="tx2"/>
                </a:solidFill>
                <a:latin typeface="Comic Sans MS" pitchFamily="66" charset="0"/>
              </a:defRPr>
            </a:lvl3pPr>
            <a:lvl4pPr marL="1600200" indent="-228600">
              <a:defRPr b="1">
                <a:solidFill>
                  <a:schemeClr val="tx2"/>
                </a:solidFill>
                <a:latin typeface="Comic Sans MS" pitchFamily="66" charset="0"/>
              </a:defRPr>
            </a:lvl4pPr>
            <a:lvl5pPr marL="2057400" indent="-228600">
              <a:defRPr b="1">
                <a:solidFill>
                  <a:schemeClr val="tx2"/>
                </a:solidFill>
                <a:latin typeface="Comic Sans MS" pitchFamily="66" charset="0"/>
              </a:defRPr>
            </a:lvl5pPr>
            <a:lvl6pPr marL="2514600" indent="-228600" eaLnBrk="0" fontAlgn="base" hangingPunct="0">
              <a:spcBef>
                <a:spcPct val="0"/>
              </a:spcBef>
              <a:spcAft>
                <a:spcPct val="0"/>
              </a:spcAft>
              <a:defRPr b="1">
                <a:solidFill>
                  <a:schemeClr val="tx2"/>
                </a:solidFill>
                <a:latin typeface="Comic Sans MS" pitchFamily="66" charset="0"/>
              </a:defRPr>
            </a:lvl6pPr>
            <a:lvl7pPr marL="2971800" indent="-228600" eaLnBrk="0" fontAlgn="base" hangingPunct="0">
              <a:spcBef>
                <a:spcPct val="0"/>
              </a:spcBef>
              <a:spcAft>
                <a:spcPct val="0"/>
              </a:spcAft>
              <a:defRPr b="1">
                <a:solidFill>
                  <a:schemeClr val="tx2"/>
                </a:solidFill>
                <a:latin typeface="Comic Sans MS" pitchFamily="66" charset="0"/>
              </a:defRPr>
            </a:lvl7pPr>
            <a:lvl8pPr marL="3429000" indent="-228600" eaLnBrk="0" fontAlgn="base" hangingPunct="0">
              <a:spcBef>
                <a:spcPct val="0"/>
              </a:spcBef>
              <a:spcAft>
                <a:spcPct val="0"/>
              </a:spcAft>
              <a:defRPr b="1">
                <a:solidFill>
                  <a:schemeClr val="tx2"/>
                </a:solidFill>
                <a:latin typeface="Comic Sans MS" pitchFamily="66" charset="0"/>
              </a:defRPr>
            </a:lvl8pPr>
            <a:lvl9pPr marL="3886200" indent="-228600" eaLnBrk="0" fontAlgn="base" hangingPunct="0">
              <a:spcBef>
                <a:spcPct val="0"/>
              </a:spcBef>
              <a:spcAft>
                <a:spcPct val="0"/>
              </a:spcAft>
              <a:defRPr b="1">
                <a:solidFill>
                  <a:schemeClr val="tx2"/>
                </a:solidFill>
                <a:latin typeface="Comic Sans MS" pitchFamily="66" charset="0"/>
              </a:defRPr>
            </a:lvl9pPr>
          </a:lstStyle>
          <a:p>
            <a:pPr algn="ctr">
              <a:spcBef>
                <a:spcPct val="50000"/>
              </a:spcBef>
            </a:pPr>
            <a:r>
              <a:rPr lang="en-US" altLang="en-US" sz="1400">
                <a:solidFill>
                  <a:srgbClr val="000099"/>
                </a:solidFill>
                <a:latin typeface="Arial" charset="0"/>
              </a:rPr>
              <a:t>IEEE Central Texas Section</a:t>
            </a:r>
          </a:p>
        </p:txBody>
      </p:sp>
    </p:spTree>
  </p:cSld>
  <p:clrMap bg1="lt1" tx1="dk1" bg2="lt2" tx2="dk2" accent1="accent1" accent2="accent2" accent3="accent3" accent4="accent4" accent5="accent5" accent6="accent6" hlink="hlink" folHlink="folHlink"/>
  <p:sldLayoutIdLst>
    <p:sldLayoutId id="2147483679"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pitchFamily="2" charset="2"/>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pitchFamily="2" charset="2"/>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pitchFamily="2" charset="2"/>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ebinabox.vtools.ieee.org/wibp_home/index/CH05233"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www.linkedin.com/groups/6618619"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en-US" sz="3600" dirty="0" smtClean="0"/>
              <a:t>Technology &amp; Engineering Management Chapter – San Antonio</a:t>
            </a:r>
          </a:p>
        </p:txBody>
      </p:sp>
      <p:sp>
        <p:nvSpPr>
          <p:cNvPr id="3075" name="Rectangle 3"/>
          <p:cNvSpPr>
            <a:spLocks noGrp="1" noChangeArrowheads="1"/>
          </p:cNvSpPr>
          <p:nvPr>
            <p:ph type="body" idx="1"/>
          </p:nvPr>
        </p:nvSpPr>
        <p:spPr/>
        <p:txBody>
          <a:bodyPr/>
          <a:lstStyle/>
          <a:p>
            <a:r>
              <a:rPr lang="en-US" altLang="en-US" dirty="0" smtClean="0"/>
              <a:t>21 Jan 17</a:t>
            </a:r>
            <a:endParaRPr lang="en-US" altLang="en-US" dirty="0" smtClean="0"/>
          </a:p>
          <a:p>
            <a:pPr>
              <a:buFont typeface="Monotype Sorts" pitchFamily="2" charset="2"/>
              <a:buNone/>
            </a:pPr>
            <a:endParaRPr lang="en-US" altLang="en-US" dirty="0" smtClean="0"/>
          </a:p>
          <a:p>
            <a:pPr lvl="1"/>
            <a:endParaRPr lang="en-US" altLang="en-US"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noChangeArrowheads="1"/>
          </p:cNvSpPr>
          <p:nvPr>
            <p:ph type="title"/>
          </p:nvPr>
        </p:nvSpPr>
        <p:spPr/>
        <p:txBody>
          <a:bodyPr/>
          <a:lstStyle/>
          <a:p>
            <a:r>
              <a:rPr lang="en-US" altLang="en-US" dirty="0" smtClean="0"/>
              <a:t>Leadership Team</a:t>
            </a:r>
          </a:p>
        </p:txBody>
      </p:sp>
      <p:sp>
        <p:nvSpPr>
          <p:cNvPr id="4099" name="Rectangle 7"/>
          <p:cNvSpPr>
            <a:spLocks noGrp="1" noChangeArrowheads="1"/>
          </p:cNvSpPr>
          <p:nvPr>
            <p:ph type="body" idx="1"/>
          </p:nvPr>
        </p:nvSpPr>
        <p:spPr/>
        <p:txBody>
          <a:bodyPr/>
          <a:lstStyle/>
          <a:p>
            <a:r>
              <a:rPr lang="en-US" altLang="en-US" dirty="0" smtClean="0"/>
              <a:t>Chair – </a:t>
            </a:r>
            <a:r>
              <a:rPr lang="en-US" altLang="en-US" dirty="0"/>
              <a:t>Ryan </a:t>
            </a:r>
            <a:r>
              <a:rPr lang="en-US" altLang="en-US" dirty="0" err="1"/>
              <a:t>Lamm</a:t>
            </a:r>
            <a:endParaRPr lang="en-US" altLang="en-US" dirty="0"/>
          </a:p>
          <a:p>
            <a:r>
              <a:rPr lang="en-US" altLang="en-US" dirty="0" smtClean="0"/>
              <a:t>Vice </a:t>
            </a:r>
            <a:r>
              <a:rPr lang="en-US" altLang="en-US" dirty="0" smtClean="0"/>
              <a:t>Chair </a:t>
            </a:r>
            <a:r>
              <a:rPr lang="en-US" altLang="en-US" dirty="0" smtClean="0"/>
              <a:t>– Woodie Spivey</a:t>
            </a:r>
          </a:p>
          <a:p>
            <a:r>
              <a:rPr lang="en-US" altLang="en-US" dirty="0" smtClean="0"/>
              <a:t>Other </a:t>
            </a:r>
            <a:r>
              <a:rPr lang="en-US" altLang="en-US" dirty="0" smtClean="0"/>
              <a:t>Officers/Committee Chairs</a:t>
            </a:r>
          </a:p>
          <a:p>
            <a:pPr lvl="1"/>
            <a:r>
              <a:rPr lang="en-US" altLang="en-US" dirty="0" smtClean="0"/>
              <a:t>Secretary/Treasurer:  Nils Smith</a:t>
            </a:r>
            <a:endParaRPr lang="en-US" altLang="en-US"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dirty="0" smtClean="0"/>
              <a:t>TEMS-SA</a:t>
            </a:r>
          </a:p>
        </p:txBody>
      </p:sp>
      <p:sp>
        <p:nvSpPr>
          <p:cNvPr id="5123" name="Rectangle 3"/>
          <p:cNvSpPr>
            <a:spLocks noGrp="1" noChangeArrowheads="1"/>
          </p:cNvSpPr>
          <p:nvPr>
            <p:ph type="body" idx="1"/>
          </p:nvPr>
        </p:nvSpPr>
        <p:spPr>
          <a:xfrm>
            <a:off x="762000" y="1371600"/>
            <a:ext cx="7772400" cy="4114800"/>
          </a:xfrm>
        </p:spPr>
        <p:txBody>
          <a:bodyPr/>
          <a:lstStyle/>
          <a:p>
            <a:r>
              <a:rPr lang="en-US" altLang="en-US" dirty="0" smtClean="0"/>
              <a:t>TM14 (SAN ANTONIO)</a:t>
            </a:r>
          </a:p>
          <a:p>
            <a:r>
              <a:rPr lang="en-US" altLang="en-US" dirty="0">
                <a:hlinkClick r:id="rId3"/>
              </a:rPr>
              <a:t>v</a:t>
            </a:r>
            <a:r>
              <a:rPr lang="en-US" altLang="en-US" dirty="0" smtClean="0">
                <a:hlinkClick r:id="rId3"/>
              </a:rPr>
              <a:t>tools Chapter website</a:t>
            </a:r>
            <a:endParaRPr lang="en-US" altLang="en-US" dirty="0" smtClean="0"/>
          </a:p>
          <a:p>
            <a:r>
              <a:rPr lang="en-US" altLang="en-US" dirty="0" smtClean="0">
                <a:hlinkClick r:id="rId4"/>
              </a:rPr>
              <a:t>LinkedIn site</a:t>
            </a:r>
            <a:endParaRPr lang="en-US" altLang="en-US" dirty="0" smtClean="0"/>
          </a:p>
        </p:txBody>
      </p:sp>
      <p:pic>
        <p:nvPicPr>
          <p:cNvPr id="5125" name="Picture 5" descr="Imag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4200" y="3937119"/>
            <a:ext cx="2991028" cy="12711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ltLang="en-US" dirty="0" smtClean="0"/>
              <a:t>Fall 2016 </a:t>
            </a:r>
            <a:r>
              <a:rPr lang="en-US" altLang="en-US" dirty="0" smtClean="0"/>
              <a:t>Meetings</a:t>
            </a:r>
          </a:p>
        </p:txBody>
      </p:sp>
      <p:sp>
        <p:nvSpPr>
          <p:cNvPr id="6147" name="Rectangle 1027"/>
          <p:cNvSpPr>
            <a:spLocks noGrp="1" noChangeArrowheads="1"/>
          </p:cNvSpPr>
          <p:nvPr>
            <p:ph type="body" idx="1"/>
          </p:nvPr>
        </p:nvSpPr>
        <p:spPr>
          <a:xfrm>
            <a:off x="685800" y="1447800"/>
            <a:ext cx="6096000" cy="4114800"/>
          </a:xfrm>
        </p:spPr>
        <p:txBody>
          <a:bodyPr/>
          <a:lstStyle/>
          <a:p>
            <a:r>
              <a:rPr lang="en-US" altLang="en-US" sz="2400" dirty="0" smtClean="0"/>
              <a:t>28 Nov 16</a:t>
            </a:r>
          </a:p>
          <a:p>
            <a:pPr lvl="1"/>
            <a:r>
              <a:rPr lang="en-US" altLang="en-US" sz="2000" dirty="0" smtClean="0"/>
              <a:t>“Managing </a:t>
            </a:r>
            <a:r>
              <a:rPr lang="en-US" altLang="en-US" sz="2000" dirty="0"/>
              <a:t>Projects, Programs, and Portfolios in an Applied Engineering R&amp;D </a:t>
            </a:r>
            <a:r>
              <a:rPr lang="en-US" altLang="en-US" sz="2000" dirty="0" smtClean="0"/>
              <a:t>Environment”</a:t>
            </a:r>
          </a:p>
          <a:p>
            <a:pPr lvl="1"/>
            <a:r>
              <a:rPr lang="en-US" altLang="en-US" sz="2000" dirty="0" smtClean="0"/>
              <a:t>Nils Smith</a:t>
            </a:r>
          </a:p>
          <a:p>
            <a:pPr lvl="1"/>
            <a:r>
              <a:rPr lang="en-US" altLang="en-US" sz="2000" dirty="0" smtClean="0"/>
              <a:t>Joint with Alamo PMI</a:t>
            </a:r>
            <a:endParaRPr lang="en-US" altLang="en-US" sz="2000" dirty="0" smtClean="0"/>
          </a:p>
          <a:p>
            <a:r>
              <a:rPr lang="en-US" altLang="en-US" sz="2400" dirty="0" smtClean="0"/>
              <a:t>6 Dec 16</a:t>
            </a:r>
          </a:p>
          <a:p>
            <a:pPr lvl="1"/>
            <a:r>
              <a:rPr lang="en-US" altLang="en-US" sz="2000" dirty="0"/>
              <a:t>“Organizational Impediments to </a:t>
            </a:r>
            <a:r>
              <a:rPr lang="en-US" altLang="en-US" sz="2000" dirty="0" smtClean="0"/>
              <a:t>Collaboration”</a:t>
            </a:r>
          </a:p>
          <a:p>
            <a:pPr lvl="1"/>
            <a:r>
              <a:rPr lang="en-US" altLang="en-US" sz="2000" dirty="0" smtClean="0"/>
              <a:t>Ryan </a:t>
            </a:r>
            <a:r>
              <a:rPr lang="en-US" altLang="en-US" sz="2000" dirty="0" err="1" smtClean="0"/>
              <a:t>Lamm</a:t>
            </a:r>
            <a:r>
              <a:rPr lang="en-US" altLang="en-US" sz="2000" dirty="0" smtClean="0"/>
              <a:t>/Dr. </a:t>
            </a:r>
            <a:r>
              <a:rPr lang="en-US" altLang="en-US" sz="2000" smtClean="0"/>
              <a:t>Woodie Spivey</a:t>
            </a:r>
            <a:endParaRPr lang="en-US" altLang="en-US" sz="2000"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dirty="0" smtClean="0"/>
              <a:t>Plans for this </a:t>
            </a:r>
            <a:r>
              <a:rPr lang="en-US" altLang="en-US" dirty="0" smtClean="0"/>
              <a:t>Spring</a:t>
            </a:r>
            <a:endParaRPr lang="en-US" altLang="en-US" dirty="0" smtClean="0"/>
          </a:p>
        </p:txBody>
      </p:sp>
      <p:sp>
        <p:nvSpPr>
          <p:cNvPr id="7171" name="Rectangle 3"/>
          <p:cNvSpPr>
            <a:spLocks noGrp="1" noChangeArrowheads="1"/>
          </p:cNvSpPr>
          <p:nvPr>
            <p:ph type="body" idx="1"/>
          </p:nvPr>
        </p:nvSpPr>
        <p:spPr/>
        <p:txBody>
          <a:bodyPr/>
          <a:lstStyle/>
          <a:p>
            <a:r>
              <a:rPr lang="en-US" altLang="en-US" sz="2800" dirty="0" smtClean="0"/>
              <a:t>Starting in February</a:t>
            </a:r>
            <a:endParaRPr lang="en-US" altLang="en-US" sz="2800" dirty="0" smtClean="0"/>
          </a:p>
          <a:p>
            <a:pPr lvl="1"/>
            <a:r>
              <a:rPr lang="en-US" altLang="en-US" sz="2400" dirty="0" smtClean="0"/>
              <a:t>Collaboration Series</a:t>
            </a:r>
          </a:p>
          <a:p>
            <a:pPr lvl="2"/>
            <a:r>
              <a:rPr lang="en-US" altLang="en-US" sz="2000" dirty="0" smtClean="0"/>
              <a:t>Monthly lunch meetings</a:t>
            </a:r>
          </a:p>
          <a:p>
            <a:pPr lvl="2"/>
            <a:r>
              <a:rPr lang="en-US" altLang="en-US" sz="2000" dirty="0" smtClean="0"/>
              <a:t>Topics:  Overcoming Obstacles in Collaboration</a:t>
            </a:r>
          </a:p>
          <a:p>
            <a:pPr lvl="3"/>
            <a:r>
              <a:rPr lang="en-US" altLang="en-US" sz="1200" dirty="0" smtClean="0"/>
              <a:t>Subtopics</a:t>
            </a:r>
          </a:p>
          <a:p>
            <a:pPr lvl="4"/>
            <a:r>
              <a:rPr lang="en-US" altLang="en-US" sz="1200" dirty="0" smtClean="0"/>
              <a:t>(apologies to Kinky Friedman) “Why the H___ Not?”</a:t>
            </a:r>
          </a:p>
          <a:p>
            <a:pPr lvl="4"/>
            <a:r>
              <a:rPr lang="en-US" altLang="en-US" sz="1200" dirty="0" smtClean="0"/>
              <a:t>Get on with it</a:t>
            </a:r>
            <a:endParaRPr lang="en-US" altLang="en-US" sz="1200" dirty="0" smtClean="0"/>
          </a:p>
          <a:p>
            <a:r>
              <a:rPr lang="en-US" altLang="en-US" sz="2800" dirty="0" smtClean="0"/>
              <a:t>Other </a:t>
            </a:r>
            <a:r>
              <a:rPr lang="en-US" altLang="en-US" sz="2800" dirty="0" smtClean="0"/>
              <a:t>(planned)</a:t>
            </a:r>
          </a:p>
          <a:p>
            <a:pPr lvl="1"/>
            <a:r>
              <a:rPr lang="en-US" altLang="en-US" sz="2400" dirty="0" smtClean="0"/>
              <a:t>AFRL </a:t>
            </a:r>
            <a:r>
              <a:rPr lang="en-US" altLang="en-US" sz="2400" dirty="0" smtClean="0"/>
              <a:t>(Ft. Sam Houston</a:t>
            </a:r>
            <a:r>
              <a:rPr lang="en-US" altLang="en-US" sz="2400" dirty="0" smtClean="0"/>
              <a:t>)</a:t>
            </a:r>
          </a:p>
          <a:p>
            <a:pPr lvl="1"/>
            <a:r>
              <a:rPr lang="en-US" altLang="en-US" sz="2400" dirty="0" smtClean="0"/>
              <a:t>UTSA Open Cloud Institute</a:t>
            </a:r>
            <a:endParaRPr lang="en-US" altLang="en-US" sz="2400"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mtClean="0"/>
              <a:t>SWOT</a:t>
            </a:r>
            <a:endParaRPr lang="en-US" altLang="en-US" dirty="0" smtClean="0"/>
          </a:p>
        </p:txBody>
      </p:sp>
      <p:sp>
        <p:nvSpPr>
          <p:cNvPr id="8195" name="Rectangle 3"/>
          <p:cNvSpPr>
            <a:spLocks noGrp="1" noChangeArrowheads="1"/>
          </p:cNvSpPr>
          <p:nvPr>
            <p:ph sz="half" idx="1"/>
          </p:nvPr>
        </p:nvSpPr>
        <p:spPr/>
        <p:txBody>
          <a:bodyPr/>
          <a:lstStyle/>
          <a:p>
            <a:r>
              <a:rPr lang="en-US" altLang="en-US" dirty="0" smtClean="0"/>
              <a:t>Strengths</a:t>
            </a:r>
          </a:p>
          <a:p>
            <a:pPr lvl="1"/>
            <a:r>
              <a:rPr lang="en-US" altLang="en-US" dirty="0" smtClean="0"/>
              <a:t>SA Tech Community Connections</a:t>
            </a:r>
          </a:p>
          <a:p>
            <a:r>
              <a:rPr lang="en-US" altLang="en-US" dirty="0" smtClean="0"/>
              <a:t>Weaknesses</a:t>
            </a:r>
          </a:p>
          <a:p>
            <a:pPr lvl="1"/>
            <a:r>
              <a:rPr lang="en-US" altLang="en-US" dirty="0" smtClean="0"/>
              <a:t>Lack </a:t>
            </a:r>
            <a:r>
              <a:rPr lang="en-US" altLang="en-US" dirty="0" smtClean="0"/>
              <a:t>of use of SAMIEEE</a:t>
            </a:r>
          </a:p>
        </p:txBody>
      </p:sp>
      <p:sp>
        <p:nvSpPr>
          <p:cNvPr id="5" name="Content Placeholder 4"/>
          <p:cNvSpPr>
            <a:spLocks noGrp="1"/>
          </p:cNvSpPr>
          <p:nvPr>
            <p:ph sz="half" idx="2"/>
          </p:nvPr>
        </p:nvSpPr>
        <p:spPr/>
        <p:txBody>
          <a:bodyPr/>
          <a:lstStyle/>
          <a:p>
            <a:r>
              <a:rPr lang="en-US" dirty="0" smtClean="0"/>
              <a:t>Opportunities</a:t>
            </a:r>
          </a:p>
          <a:p>
            <a:pPr lvl="1"/>
            <a:r>
              <a:rPr lang="en-US" dirty="0" smtClean="0"/>
              <a:t>ASEM </a:t>
            </a:r>
            <a:r>
              <a:rPr lang="en-US" dirty="0" smtClean="0"/>
              <a:t>collaboration</a:t>
            </a:r>
          </a:p>
          <a:p>
            <a:r>
              <a:rPr lang="en-US" dirty="0" smtClean="0"/>
              <a:t>Threats</a:t>
            </a:r>
          </a:p>
          <a:p>
            <a:pPr lvl="1"/>
            <a:r>
              <a:rPr lang="en-US" dirty="0" smtClean="0"/>
              <a:t>Officer time </a:t>
            </a:r>
            <a:r>
              <a:rPr lang="en-US" dirty="0" smtClean="0"/>
              <a:t>availability</a:t>
            </a:r>
            <a:endParaRPr lang="en-US" dirty="0" smtClean="0"/>
          </a:p>
        </p:txBody>
      </p:sp>
    </p:spTree>
    <p:extLst>
      <p:ext uri="{BB962C8B-B14F-4D97-AF65-F5344CB8AC3E}">
        <p14:creationId xmlns:p14="http://schemas.microsoft.com/office/powerpoint/2010/main" val="892569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14350" y="336550"/>
            <a:ext cx="8121650" cy="3168650"/>
          </a:xfrm>
        </p:spPr>
        <p:txBody>
          <a:bodyPr/>
          <a:lstStyle/>
          <a:p>
            <a:r>
              <a:rPr lang="en-US" altLang="en-US" sz="6000" smtClean="0"/>
              <a:t>QUESTIONS???</a:t>
            </a:r>
            <a:br>
              <a:rPr lang="en-US" altLang="en-US" sz="6000" smtClean="0"/>
            </a:br>
            <a:r>
              <a:rPr lang="en-US" altLang="en-US" sz="6000" smtClean="0"/>
              <a:t/>
            </a:r>
            <a:br>
              <a:rPr lang="en-US" altLang="en-US" sz="6000" smtClean="0"/>
            </a:br>
            <a:r>
              <a:rPr lang="en-US" altLang="en-US" sz="6000" smtClean="0"/>
              <a:t>Thanks</a:t>
            </a:r>
            <a:endParaRPr lang="en-US" altLang="en-US"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IEEE">
  <a:themeElements>
    <a:clrScheme name="IEE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2"/>
            </a:solidFill>
            <a:effectLst/>
            <a:latin typeface="Comic Sans MS" pitchFamily="66" charset="0"/>
          </a:defRPr>
        </a:defPPr>
      </a:lstStyle>
    </a:spDef>
    <a:lnDef>
      <a:spPr bwMode="auto">
        <a:xfrm>
          <a:off x="0" y="0"/>
          <a:ext cx="1" cy="1"/>
        </a:xfrm>
        <a:custGeom>
          <a:avLst/>
          <a:gdLst/>
          <a:ahLst/>
          <a:cxnLst/>
          <a:rect l="0" t="0" r="0" b="0"/>
          <a:pathLst/>
        </a:custGeom>
        <a:solidFill>
          <a:schemeClr val="tx1"/>
        </a:solidFill>
        <a:ln>
          <a:noFill/>
        </a:ln>
        <a:effectLst/>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2"/>
            </a:solidFill>
            <a:effectLst/>
            <a:latin typeface="Comic Sans MS" pitchFamily="66" charset="0"/>
          </a:defRPr>
        </a:defPPr>
      </a:lstStyle>
    </a:lnDef>
  </a:objectDefaults>
  <a:extraClrSchemeLst>
    <a:extraClrScheme>
      <a:clrScheme name="IEE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EE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EE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Office\Templates\Design Templates 97\IEEE.pot</Template>
  <TotalTime>4098</TotalTime>
  <Pages>32</Pages>
  <Words>283</Words>
  <Application>Microsoft Office PowerPoint</Application>
  <PresentationFormat>On-screen Show (4:3)</PresentationFormat>
  <Paragraphs>59</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IEEE</vt:lpstr>
      <vt:lpstr>Technology &amp; Engineering Management Chapter – San Antonio</vt:lpstr>
      <vt:lpstr>Leadership Team</vt:lpstr>
      <vt:lpstr>TEMS-SA</vt:lpstr>
      <vt:lpstr>Fall 2016 Meetings</vt:lpstr>
      <vt:lpstr>Plans for this Spring</vt:lpstr>
      <vt:lpstr>SWOT</vt:lpstr>
      <vt:lpstr>QUESTIONS???  Thanks</vt:lpstr>
    </vt:vector>
  </TitlesOfParts>
  <Company>IEEE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IEEE</dc:creator>
  <cp:lastModifiedBy>Charles Nils Smith</cp:lastModifiedBy>
  <cp:revision>289</cp:revision>
  <cp:lastPrinted>2001-04-19T18:51:31Z</cp:lastPrinted>
  <dcterms:created xsi:type="dcterms:W3CDTF">2000-08-08T21:15:08Z</dcterms:created>
  <dcterms:modified xsi:type="dcterms:W3CDTF">2017-01-20T19:37:13Z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1</vt:i4>
  </property>
  <property fmtid="{D5CDD505-2E9C-101B-9397-08002B2CF9AE}" pid="7" name="MailAddress">
    <vt:lpwstr>corporate-communications@ieee.org</vt:lpwstr>
  </property>
  <property fmtid="{D5CDD505-2E9C-101B-9397-08002B2CF9AE}" pid="8" name="HomePage">
    <vt:lpwstr>www.ieee.org</vt:lpwstr>
  </property>
  <property fmtid="{D5CDD505-2E9C-101B-9397-08002B2CF9AE}" pid="9" name="Other">
    <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false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2</vt:i4>
  </property>
  <property fmtid="{D5CDD505-2E9C-101B-9397-08002B2CF9AE}" pid="19" name="ShowNotes">
    <vt:bool>false</vt:bool>
  </property>
  <property fmtid="{D5CDD505-2E9C-101B-9397-08002B2CF9AE}" pid="20" name="NavBtnPos">
    <vt:i4>4</vt:i4>
  </property>
  <property fmtid="{D5CDD505-2E9C-101B-9397-08002B2CF9AE}" pid="21" name="OutputDir">
    <vt:lpwstr>K:\PPT\corp2000</vt:lpwstr>
  </property>
</Properties>
</file>